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69" r:id="rId3"/>
    <p:sldId id="257" r:id="rId4"/>
    <p:sldId id="259" r:id="rId5"/>
    <p:sldId id="258" r:id="rId6"/>
    <p:sldId id="262" r:id="rId7"/>
    <p:sldId id="261" r:id="rId8"/>
    <p:sldId id="260" r:id="rId9"/>
    <p:sldId id="263" r:id="rId10"/>
    <p:sldId id="264" r:id="rId11"/>
    <p:sldId id="267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5D07B-8646-46C0-B7B2-099A705859D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7B2FFBB-0D2D-4B01-8128-EF647D6DF7A5}">
      <dgm:prSet phldrT="[Text]"/>
      <dgm:spPr/>
      <dgm:t>
        <a:bodyPr/>
        <a:lstStyle/>
        <a:p>
          <a:r>
            <a:rPr lang="en-US" dirty="0"/>
            <a:t>Sad</a:t>
          </a:r>
          <a:endParaRPr lang="en-IN" dirty="0"/>
        </a:p>
      </dgm:t>
    </dgm:pt>
    <dgm:pt modelId="{21F5E38C-BC1D-4521-9354-3B22C2F11520}" type="parTrans" cxnId="{3A878F98-CD9B-4869-B0C8-10145CFA2D64}">
      <dgm:prSet/>
      <dgm:spPr/>
      <dgm:t>
        <a:bodyPr/>
        <a:lstStyle/>
        <a:p>
          <a:endParaRPr lang="en-IN"/>
        </a:p>
      </dgm:t>
    </dgm:pt>
    <dgm:pt modelId="{6FD9926F-97EC-41B1-81C0-45E8276EB476}" type="sibTrans" cxnId="{3A878F98-CD9B-4869-B0C8-10145CFA2D64}">
      <dgm:prSet/>
      <dgm:spPr/>
      <dgm:t>
        <a:bodyPr/>
        <a:lstStyle/>
        <a:p>
          <a:r>
            <a:rPr lang="en-US" dirty="0"/>
            <a:t>Happy</a:t>
          </a:r>
          <a:endParaRPr lang="en-IN" dirty="0"/>
        </a:p>
      </dgm:t>
    </dgm:pt>
    <dgm:pt modelId="{33BAAD52-A933-47C6-B1D5-33DE73A8A5FF}">
      <dgm:prSet phldrT="[Text]"/>
      <dgm:spPr/>
      <dgm:t>
        <a:bodyPr/>
        <a:lstStyle/>
        <a:p>
          <a:r>
            <a:rPr lang="en-US" dirty="0"/>
            <a:t>Anger </a:t>
          </a:r>
          <a:endParaRPr lang="en-IN" dirty="0"/>
        </a:p>
      </dgm:t>
    </dgm:pt>
    <dgm:pt modelId="{FDDBE6EB-723F-4C97-85D7-14DF8C367927}" type="parTrans" cxnId="{8D5825D2-70A0-4B58-B9A8-4AE553E7E340}">
      <dgm:prSet/>
      <dgm:spPr/>
      <dgm:t>
        <a:bodyPr/>
        <a:lstStyle/>
        <a:p>
          <a:endParaRPr lang="en-IN"/>
        </a:p>
      </dgm:t>
    </dgm:pt>
    <dgm:pt modelId="{0285AAE5-9A96-4E07-86BF-0EEC53CE18D3}" type="sibTrans" cxnId="{8D5825D2-70A0-4B58-B9A8-4AE553E7E340}">
      <dgm:prSet/>
      <dgm:spPr/>
      <dgm:t>
        <a:bodyPr/>
        <a:lstStyle/>
        <a:p>
          <a:r>
            <a:rPr lang="en-US" dirty="0"/>
            <a:t>Anxiety</a:t>
          </a:r>
          <a:endParaRPr lang="en-IN" dirty="0"/>
        </a:p>
      </dgm:t>
    </dgm:pt>
    <dgm:pt modelId="{E3A6F14A-9B9E-41C4-899F-EB33DFB5C3F6}">
      <dgm:prSet phldrT="[Text]"/>
      <dgm:spPr/>
      <dgm:t>
        <a:bodyPr/>
        <a:lstStyle/>
        <a:p>
          <a:r>
            <a:rPr lang="en-US" dirty="0"/>
            <a:t>Agony</a:t>
          </a:r>
          <a:endParaRPr lang="en-IN" dirty="0"/>
        </a:p>
      </dgm:t>
    </dgm:pt>
    <dgm:pt modelId="{2BD07AF0-62A1-4575-A235-D6FC972B5E13}" type="parTrans" cxnId="{20F2AFA6-56A4-425C-80D8-F678AD82B118}">
      <dgm:prSet/>
      <dgm:spPr/>
      <dgm:t>
        <a:bodyPr/>
        <a:lstStyle/>
        <a:p>
          <a:endParaRPr lang="en-IN"/>
        </a:p>
      </dgm:t>
    </dgm:pt>
    <dgm:pt modelId="{AD509F99-D828-4194-9B28-F0A71DEB1036}" type="sibTrans" cxnId="{20F2AFA6-56A4-425C-80D8-F678AD82B118}">
      <dgm:prSet/>
      <dgm:spPr/>
      <dgm:t>
        <a:bodyPr/>
        <a:lstStyle/>
        <a:p>
          <a:r>
            <a:rPr lang="en-US" dirty="0"/>
            <a:t>Excited</a:t>
          </a:r>
          <a:endParaRPr lang="en-IN" dirty="0"/>
        </a:p>
      </dgm:t>
    </dgm:pt>
    <dgm:pt modelId="{F6FBBBA2-7657-4333-98AC-75C5CBFE3579}" type="pres">
      <dgm:prSet presAssocID="{EDD5D07B-8646-46C0-B7B2-099A705859DE}" presName="Name0" presStyleCnt="0">
        <dgm:presLayoutVars>
          <dgm:chMax/>
          <dgm:chPref/>
          <dgm:dir/>
          <dgm:animLvl val="lvl"/>
        </dgm:presLayoutVars>
      </dgm:prSet>
      <dgm:spPr/>
    </dgm:pt>
    <dgm:pt modelId="{0D1ED06D-575C-44EC-BAF2-B34A895CC4EF}" type="pres">
      <dgm:prSet presAssocID="{57B2FFBB-0D2D-4B01-8128-EF647D6DF7A5}" presName="composite" presStyleCnt="0"/>
      <dgm:spPr/>
    </dgm:pt>
    <dgm:pt modelId="{434F204A-9BF9-484E-9D13-819B81BF6CD5}" type="pres">
      <dgm:prSet presAssocID="{57B2FFBB-0D2D-4B01-8128-EF647D6DF7A5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1CB7FE9-04D7-42D0-8B63-D254B17980CA}" type="pres">
      <dgm:prSet presAssocID="{57B2FFBB-0D2D-4B01-8128-EF647D6DF7A5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8E93B77-35D7-4DE3-9BEB-D7DD22391D64}" type="pres">
      <dgm:prSet presAssocID="{57B2FFBB-0D2D-4B01-8128-EF647D6DF7A5}" presName="BalanceSpacing" presStyleCnt="0"/>
      <dgm:spPr/>
    </dgm:pt>
    <dgm:pt modelId="{1397ACAB-8EA7-4943-8BE8-A2997E2AFE44}" type="pres">
      <dgm:prSet presAssocID="{57B2FFBB-0D2D-4B01-8128-EF647D6DF7A5}" presName="BalanceSpacing1" presStyleCnt="0"/>
      <dgm:spPr/>
    </dgm:pt>
    <dgm:pt modelId="{B566828F-609D-4CF0-BBF9-5076599E179D}" type="pres">
      <dgm:prSet presAssocID="{6FD9926F-97EC-41B1-81C0-45E8276EB476}" presName="Accent1Text" presStyleLbl="node1" presStyleIdx="1" presStyleCnt="6"/>
      <dgm:spPr/>
    </dgm:pt>
    <dgm:pt modelId="{C3B5356B-37E2-40FE-BD6B-9ADF66AD671D}" type="pres">
      <dgm:prSet presAssocID="{6FD9926F-97EC-41B1-81C0-45E8276EB476}" presName="spaceBetweenRectangles" presStyleCnt="0"/>
      <dgm:spPr/>
    </dgm:pt>
    <dgm:pt modelId="{BE5237F8-4386-4FC6-AF89-38128EBD1250}" type="pres">
      <dgm:prSet presAssocID="{33BAAD52-A933-47C6-B1D5-33DE73A8A5FF}" presName="composite" presStyleCnt="0"/>
      <dgm:spPr/>
    </dgm:pt>
    <dgm:pt modelId="{B6B7E917-82E7-4035-8D08-1CD4F430505F}" type="pres">
      <dgm:prSet presAssocID="{33BAAD52-A933-47C6-B1D5-33DE73A8A5F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9E875F52-F89D-423B-933F-00CA079A5A04}" type="pres">
      <dgm:prSet presAssocID="{33BAAD52-A933-47C6-B1D5-33DE73A8A5F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9AE7266-856A-4C39-BD94-9A6A34A9CF74}" type="pres">
      <dgm:prSet presAssocID="{33BAAD52-A933-47C6-B1D5-33DE73A8A5FF}" presName="BalanceSpacing" presStyleCnt="0"/>
      <dgm:spPr/>
    </dgm:pt>
    <dgm:pt modelId="{CF52B4C8-481A-4A88-86A2-C99D2E9D6196}" type="pres">
      <dgm:prSet presAssocID="{33BAAD52-A933-47C6-B1D5-33DE73A8A5FF}" presName="BalanceSpacing1" presStyleCnt="0"/>
      <dgm:spPr/>
    </dgm:pt>
    <dgm:pt modelId="{0EA95D07-3C8F-4AE1-BDED-11228CB2C1B6}" type="pres">
      <dgm:prSet presAssocID="{0285AAE5-9A96-4E07-86BF-0EEC53CE18D3}" presName="Accent1Text" presStyleLbl="node1" presStyleIdx="3" presStyleCnt="6"/>
      <dgm:spPr/>
    </dgm:pt>
    <dgm:pt modelId="{59E68F25-34C7-4E8A-BC92-F129ACB4B70A}" type="pres">
      <dgm:prSet presAssocID="{0285AAE5-9A96-4E07-86BF-0EEC53CE18D3}" presName="spaceBetweenRectangles" presStyleCnt="0"/>
      <dgm:spPr/>
    </dgm:pt>
    <dgm:pt modelId="{A163CF47-EC05-41DA-83EA-E04B27F515DC}" type="pres">
      <dgm:prSet presAssocID="{E3A6F14A-9B9E-41C4-899F-EB33DFB5C3F6}" presName="composite" presStyleCnt="0"/>
      <dgm:spPr/>
    </dgm:pt>
    <dgm:pt modelId="{6A4B1DA3-0C41-4471-A3A0-386B470AB38B}" type="pres">
      <dgm:prSet presAssocID="{E3A6F14A-9B9E-41C4-899F-EB33DFB5C3F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EA92916-87F4-4063-B185-6CA672CD2323}" type="pres">
      <dgm:prSet presAssocID="{E3A6F14A-9B9E-41C4-899F-EB33DFB5C3F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7833AD1-87C5-49C8-833B-BEA46F5AA4E5}" type="pres">
      <dgm:prSet presAssocID="{E3A6F14A-9B9E-41C4-899F-EB33DFB5C3F6}" presName="BalanceSpacing" presStyleCnt="0"/>
      <dgm:spPr/>
    </dgm:pt>
    <dgm:pt modelId="{D3AA4785-30C3-4D53-BBD3-387C3BE24A8C}" type="pres">
      <dgm:prSet presAssocID="{E3A6F14A-9B9E-41C4-899F-EB33DFB5C3F6}" presName="BalanceSpacing1" presStyleCnt="0"/>
      <dgm:spPr/>
    </dgm:pt>
    <dgm:pt modelId="{C5E257F3-3822-48D3-84B4-03D2C4A8CD05}" type="pres">
      <dgm:prSet presAssocID="{AD509F99-D828-4194-9B28-F0A71DEB1036}" presName="Accent1Text" presStyleLbl="node1" presStyleIdx="5" presStyleCnt="6"/>
      <dgm:spPr/>
    </dgm:pt>
  </dgm:ptLst>
  <dgm:cxnLst>
    <dgm:cxn modelId="{7927731A-BCA7-4138-8952-B4CD457C6EF6}" type="presOf" srcId="{EDD5D07B-8646-46C0-B7B2-099A705859DE}" destId="{F6FBBBA2-7657-4333-98AC-75C5CBFE3579}" srcOrd="0" destOrd="0" presId="urn:microsoft.com/office/officeart/2008/layout/AlternatingHexagons"/>
    <dgm:cxn modelId="{23235D62-0C7E-49FB-8AE8-A8266DAD5AF7}" type="presOf" srcId="{57B2FFBB-0D2D-4B01-8128-EF647D6DF7A5}" destId="{434F204A-9BF9-484E-9D13-819B81BF6CD5}" srcOrd="0" destOrd="0" presId="urn:microsoft.com/office/officeart/2008/layout/AlternatingHexagons"/>
    <dgm:cxn modelId="{739A3C47-A92E-40D6-A31B-E8EC998B1CDA}" type="presOf" srcId="{E3A6F14A-9B9E-41C4-899F-EB33DFB5C3F6}" destId="{6A4B1DA3-0C41-4471-A3A0-386B470AB38B}" srcOrd="0" destOrd="0" presId="urn:microsoft.com/office/officeart/2008/layout/AlternatingHexagons"/>
    <dgm:cxn modelId="{B01DFB76-8D62-44FD-8124-4EBD03736F86}" type="presOf" srcId="{AD509F99-D828-4194-9B28-F0A71DEB1036}" destId="{C5E257F3-3822-48D3-84B4-03D2C4A8CD05}" srcOrd="0" destOrd="0" presId="urn:microsoft.com/office/officeart/2008/layout/AlternatingHexagons"/>
    <dgm:cxn modelId="{89D3D98A-6059-4BED-A288-D18BB595AA62}" type="presOf" srcId="{0285AAE5-9A96-4E07-86BF-0EEC53CE18D3}" destId="{0EA95D07-3C8F-4AE1-BDED-11228CB2C1B6}" srcOrd="0" destOrd="0" presId="urn:microsoft.com/office/officeart/2008/layout/AlternatingHexagons"/>
    <dgm:cxn modelId="{3A878F98-CD9B-4869-B0C8-10145CFA2D64}" srcId="{EDD5D07B-8646-46C0-B7B2-099A705859DE}" destId="{57B2FFBB-0D2D-4B01-8128-EF647D6DF7A5}" srcOrd="0" destOrd="0" parTransId="{21F5E38C-BC1D-4521-9354-3B22C2F11520}" sibTransId="{6FD9926F-97EC-41B1-81C0-45E8276EB476}"/>
    <dgm:cxn modelId="{20F2AFA6-56A4-425C-80D8-F678AD82B118}" srcId="{EDD5D07B-8646-46C0-B7B2-099A705859DE}" destId="{E3A6F14A-9B9E-41C4-899F-EB33DFB5C3F6}" srcOrd="2" destOrd="0" parTransId="{2BD07AF0-62A1-4575-A235-D6FC972B5E13}" sibTransId="{AD509F99-D828-4194-9B28-F0A71DEB1036}"/>
    <dgm:cxn modelId="{EA20D3B1-0BCA-435D-9D93-50D260FDD364}" type="presOf" srcId="{33BAAD52-A933-47C6-B1D5-33DE73A8A5FF}" destId="{B6B7E917-82E7-4035-8D08-1CD4F430505F}" srcOrd="0" destOrd="0" presId="urn:microsoft.com/office/officeart/2008/layout/AlternatingHexagons"/>
    <dgm:cxn modelId="{8D5825D2-70A0-4B58-B9A8-4AE553E7E340}" srcId="{EDD5D07B-8646-46C0-B7B2-099A705859DE}" destId="{33BAAD52-A933-47C6-B1D5-33DE73A8A5FF}" srcOrd="1" destOrd="0" parTransId="{FDDBE6EB-723F-4C97-85D7-14DF8C367927}" sibTransId="{0285AAE5-9A96-4E07-86BF-0EEC53CE18D3}"/>
    <dgm:cxn modelId="{A2065CDA-89A3-41EA-9BB4-7DA1242C1D06}" type="presOf" srcId="{6FD9926F-97EC-41B1-81C0-45E8276EB476}" destId="{B566828F-609D-4CF0-BBF9-5076599E179D}" srcOrd="0" destOrd="0" presId="urn:microsoft.com/office/officeart/2008/layout/AlternatingHexagons"/>
    <dgm:cxn modelId="{F23ED9FC-2304-48BC-AD76-2196DBC87625}" type="presParOf" srcId="{F6FBBBA2-7657-4333-98AC-75C5CBFE3579}" destId="{0D1ED06D-575C-44EC-BAF2-B34A895CC4EF}" srcOrd="0" destOrd="0" presId="urn:microsoft.com/office/officeart/2008/layout/AlternatingHexagons"/>
    <dgm:cxn modelId="{2C4EB626-AE65-405D-A6E7-68AC0EA257DB}" type="presParOf" srcId="{0D1ED06D-575C-44EC-BAF2-B34A895CC4EF}" destId="{434F204A-9BF9-484E-9D13-819B81BF6CD5}" srcOrd="0" destOrd="0" presId="urn:microsoft.com/office/officeart/2008/layout/AlternatingHexagons"/>
    <dgm:cxn modelId="{0A1E742E-F6A4-4176-BADD-9E587A6A44BB}" type="presParOf" srcId="{0D1ED06D-575C-44EC-BAF2-B34A895CC4EF}" destId="{11CB7FE9-04D7-42D0-8B63-D254B17980CA}" srcOrd="1" destOrd="0" presId="urn:microsoft.com/office/officeart/2008/layout/AlternatingHexagons"/>
    <dgm:cxn modelId="{3D3E56FA-7172-42C1-AEB2-0B727E9E3C45}" type="presParOf" srcId="{0D1ED06D-575C-44EC-BAF2-B34A895CC4EF}" destId="{78E93B77-35D7-4DE3-9BEB-D7DD22391D64}" srcOrd="2" destOrd="0" presId="urn:microsoft.com/office/officeart/2008/layout/AlternatingHexagons"/>
    <dgm:cxn modelId="{8B20F91C-B2B8-41AF-A57A-769273C9D1ED}" type="presParOf" srcId="{0D1ED06D-575C-44EC-BAF2-B34A895CC4EF}" destId="{1397ACAB-8EA7-4943-8BE8-A2997E2AFE44}" srcOrd="3" destOrd="0" presId="urn:microsoft.com/office/officeart/2008/layout/AlternatingHexagons"/>
    <dgm:cxn modelId="{A8CA0020-B986-4169-852F-B4DDD3DE36A3}" type="presParOf" srcId="{0D1ED06D-575C-44EC-BAF2-B34A895CC4EF}" destId="{B566828F-609D-4CF0-BBF9-5076599E179D}" srcOrd="4" destOrd="0" presId="urn:microsoft.com/office/officeart/2008/layout/AlternatingHexagons"/>
    <dgm:cxn modelId="{284E6CC1-6952-434A-87E8-FAD199B6C2F2}" type="presParOf" srcId="{F6FBBBA2-7657-4333-98AC-75C5CBFE3579}" destId="{C3B5356B-37E2-40FE-BD6B-9ADF66AD671D}" srcOrd="1" destOrd="0" presId="urn:microsoft.com/office/officeart/2008/layout/AlternatingHexagons"/>
    <dgm:cxn modelId="{6ABAC866-F7E1-4577-B219-45381D93FD38}" type="presParOf" srcId="{F6FBBBA2-7657-4333-98AC-75C5CBFE3579}" destId="{BE5237F8-4386-4FC6-AF89-38128EBD1250}" srcOrd="2" destOrd="0" presId="urn:microsoft.com/office/officeart/2008/layout/AlternatingHexagons"/>
    <dgm:cxn modelId="{488C4879-1BF3-4A7E-BF97-1C9EBEC26E26}" type="presParOf" srcId="{BE5237F8-4386-4FC6-AF89-38128EBD1250}" destId="{B6B7E917-82E7-4035-8D08-1CD4F430505F}" srcOrd="0" destOrd="0" presId="urn:microsoft.com/office/officeart/2008/layout/AlternatingHexagons"/>
    <dgm:cxn modelId="{CDBA477A-E874-4797-B819-19F20B00BC9B}" type="presParOf" srcId="{BE5237F8-4386-4FC6-AF89-38128EBD1250}" destId="{9E875F52-F89D-423B-933F-00CA079A5A04}" srcOrd="1" destOrd="0" presId="urn:microsoft.com/office/officeart/2008/layout/AlternatingHexagons"/>
    <dgm:cxn modelId="{2BB685A4-47CF-4853-9491-7C0EA7D596CC}" type="presParOf" srcId="{BE5237F8-4386-4FC6-AF89-38128EBD1250}" destId="{A9AE7266-856A-4C39-BD94-9A6A34A9CF74}" srcOrd="2" destOrd="0" presId="urn:microsoft.com/office/officeart/2008/layout/AlternatingHexagons"/>
    <dgm:cxn modelId="{9F247EF8-A42E-4E5D-8D53-3B4CAD4A865E}" type="presParOf" srcId="{BE5237F8-4386-4FC6-AF89-38128EBD1250}" destId="{CF52B4C8-481A-4A88-86A2-C99D2E9D6196}" srcOrd="3" destOrd="0" presId="urn:microsoft.com/office/officeart/2008/layout/AlternatingHexagons"/>
    <dgm:cxn modelId="{28C62869-9C90-42E4-908E-B77E7C4B4EB6}" type="presParOf" srcId="{BE5237F8-4386-4FC6-AF89-38128EBD1250}" destId="{0EA95D07-3C8F-4AE1-BDED-11228CB2C1B6}" srcOrd="4" destOrd="0" presId="urn:microsoft.com/office/officeart/2008/layout/AlternatingHexagons"/>
    <dgm:cxn modelId="{446B1BAD-0074-41AB-B24F-38BCDC692A5E}" type="presParOf" srcId="{F6FBBBA2-7657-4333-98AC-75C5CBFE3579}" destId="{59E68F25-34C7-4E8A-BC92-F129ACB4B70A}" srcOrd="3" destOrd="0" presId="urn:microsoft.com/office/officeart/2008/layout/AlternatingHexagons"/>
    <dgm:cxn modelId="{E78242B9-06E6-4980-8BE6-0ABAB7DF5D68}" type="presParOf" srcId="{F6FBBBA2-7657-4333-98AC-75C5CBFE3579}" destId="{A163CF47-EC05-41DA-83EA-E04B27F515DC}" srcOrd="4" destOrd="0" presId="urn:microsoft.com/office/officeart/2008/layout/AlternatingHexagons"/>
    <dgm:cxn modelId="{BD02B974-1113-4302-A15C-514AC8082940}" type="presParOf" srcId="{A163CF47-EC05-41DA-83EA-E04B27F515DC}" destId="{6A4B1DA3-0C41-4471-A3A0-386B470AB38B}" srcOrd="0" destOrd="0" presId="urn:microsoft.com/office/officeart/2008/layout/AlternatingHexagons"/>
    <dgm:cxn modelId="{9242E785-0D0F-43B1-BDAB-A02CBE33D2BB}" type="presParOf" srcId="{A163CF47-EC05-41DA-83EA-E04B27F515DC}" destId="{BEA92916-87F4-4063-B185-6CA672CD2323}" srcOrd="1" destOrd="0" presId="urn:microsoft.com/office/officeart/2008/layout/AlternatingHexagons"/>
    <dgm:cxn modelId="{79E0DFBE-3B06-449E-ABA7-1B6684EB12E4}" type="presParOf" srcId="{A163CF47-EC05-41DA-83EA-E04B27F515DC}" destId="{17833AD1-87C5-49C8-833B-BEA46F5AA4E5}" srcOrd="2" destOrd="0" presId="urn:microsoft.com/office/officeart/2008/layout/AlternatingHexagons"/>
    <dgm:cxn modelId="{CC96E2D0-A5F5-441F-AAE2-5ECF11DF169D}" type="presParOf" srcId="{A163CF47-EC05-41DA-83EA-E04B27F515DC}" destId="{D3AA4785-30C3-4D53-BBD3-387C3BE24A8C}" srcOrd="3" destOrd="0" presId="urn:microsoft.com/office/officeart/2008/layout/AlternatingHexagons"/>
    <dgm:cxn modelId="{4C8FDFE8-AF6E-4B20-88B0-075D91A55306}" type="presParOf" srcId="{A163CF47-EC05-41DA-83EA-E04B27F515DC}" destId="{C5E257F3-3822-48D3-84B4-03D2C4A8CD0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F204A-9BF9-484E-9D13-819B81BF6CD5}">
      <dsp:nvSpPr>
        <dsp:cNvPr id="0" name=""/>
        <dsp:cNvSpPr/>
      </dsp:nvSpPr>
      <dsp:spPr>
        <a:xfrm rot="5400000">
          <a:off x="2044486" y="451833"/>
          <a:ext cx="1342760" cy="11682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Sad</a:t>
          </a:r>
          <a:endParaRPr lang="en-IN" sz="1800" kern="1200" dirty="0"/>
        </a:p>
      </dsp:txBody>
      <dsp:txXfrm rot="-5400000">
        <a:off x="2313810" y="573801"/>
        <a:ext cx="804111" cy="924266"/>
      </dsp:txXfrm>
    </dsp:sp>
    <dsp:sp modelId="{11CB7FE9-04D7-42D0-8B63-D254B17980CA}">
      <dsp:nvSpPr>
        <dsp:cNvPr id="0" name=""/>
        <dsp:cNvSpPr/>
      </dsp:nvSpPr>
      <dsp:spPr>
        <a:xfrm>
          <a:off x="3335416" y="633105"/>
          <a:ext cx="1498520" cy="80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66828F-609D-4CF0-BBF9-5076599E179D}">
      <dsp:nvSpPr>
        <dsp:cNvPr id="0" name=""/>
        <dsp:cNvSpPr/>
      </dsp:nvSpPr>
      <dsp:spPr>
        <a:xfrm rot="5400000">
          <a:off x="782829" y="451833"/>
          <a:ext cx="1342760" cy="11682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Happy</a:t>
          </a:r>
          <a:endParaRPr lang="en-IN" sz="2000" kern="1200" dirty="0"/>
        </a:p>
      </dsp:txBody>
      <dsp:txXfrm rot="-5400000">
        <a:off x="1052153" y="573801"/>
        <a:ext cx="804111" cy="924266"/>
      </dsp:txXfrm>
    </dsp:sp>
    <dsp:sp modelId="{B6B7E917-82E7-4035-8D08-1CD4F430505F}">
      <dsp:nvSpPr>
        <dsp:cNvPr id="0" name=""/>
        <dsp:cNvSpPr/>
      </dsp:nvSpPr>
      <dsp:spPr>
        <a:xfrm rot="5400000">
          <a:off x="1411241" y="1591568"/>
          <a:ext cx="1342760" cy="11682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Anger </a:t>
          </a:r>
          <a:endParaRPr lang="en-IN" sz="1800" kern="1200" dirty="0"/>
        </a:p>
      </dsp:txBody>
      <dsp:txXfrm rot="-5400000">
        <a:off x="1680565" y="1713536"/>
        <a:ext cx="804111" cy="924266"/>
      </dsp:txXfrm>
    </dsp:sp>
    <dsp:sp modelId="{9E875F52-F89D-423B-933F-00CA079A5A04}">
      <dsp:nvSpPr>
        <dsp:cNvPr id="0" name=""/>
        <dsp:cNvSpPr/>
      </dsp:nvSpPr>
      <dsp:spPr>
        <a:xfrm>
          <a:off x="0" y="1772840"/>
          <a:ext cx="1450181" cy="80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A95D07-3C8F-4AE1-BDED-11228CB2C1B6}">
      <dsp:nvSpPr>
        <dsp:cNvPr id="0" name=""/>
        <dsp:cNvSpPr/>
      </dsp:nvSpPr>
      <dsp:spPr>
        <a:xfrm rot="5400000">
          <a:off x="2672898" y="1591568"/>
          <a:ext cx="1342760" cy="11682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Anxiety</a:t>
          </a:r>
          <a:endParaRPr lang="en-IN" sz="1700" kern="1200" dirty="0"/>
        </a:p>
      </dsp:txBody>
      <dsp:txXfrm rot="-5400000">
        <a:off x="2942222" y="1713536"/>
        <a:ext cx="804111" cy="924266"/>
      </dsp:txXfrm>
    </dsp:sp>
    <dsp:sp modelId="{6A4B1DA3-0C41-4471-A3A0-386B470AB38B}">
      <dsp:nvSpPr>
        <dsp:cNvPr id="0" name=""/>
        <dsp:cNvSpPr/>
      </dsp:nvSpPr>
      <dsp:spPr>
        <a:xfrm rot="5400000">
          <a:off x="2044486" y="2731303"/>
          <a:ext cx="1342760" cy="11682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Agony</a:t>
          </a:r>
          <a:endParaRPr lang="en-IN" sz="1800" kern="1200" dirty="0"/>
        </a:p>
      </dsp:txBody>
      <dsp:txXfrm rot="-5400000">
        <a:off x="2313810" y="2853271"/>
        <a:ext cx="804111" cy="924266"/>
      </dsp:txXfrm>
    </dsp:sp>
    <dsp:sp modelId="{BEA92916-87F4-4063-B185-6CA672CD2323}">
      <dsp:nvSpPr>
        <dsp:cNvPr id="0" name=""/>
        <dsp:cNvSpPr/>
      </dsp:nvSpPr>
      <dsp:spPr>
        <a:xfrm>
          <a:off x="3335416" y="2912575"/>
          <a:ext cx="1498520" cy="805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E257F3-3822-48D3-84B4-03D2C4A8CD05}">
      <dsp:nvSpPr>
        <dsp:cNvPr id="0" name=""/>
        <dsp:cNvSpPr/>
      </dsp:nvSpPr>
      <dsp:spPr>
        <a:xfrm rot="5400000">
          <a:off x="782829" y="2731303"/>
          <a:ext cx="1342760" cy="11682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Excited</a:t>
          </a:r>
          <a:endParaRPr lang="en-IN" sz="1800" kern="1200" dirty="0"/>
        </a:p>
      </dsp:txBody>
      <dsp:txXfrm rot="-5400000">
        <a:off x="1052153" y="2853271"/>
        <a:ext cx="804111" cy="924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881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957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14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72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397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276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22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75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90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34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06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AAFD8ED-2541-4B3A-BB7D-461B175121F7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A0004D3-494F-41BC-BFCC-D3026C386A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0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LRobotics/HL_Engine.git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LRobotics/MATTBot_2021" TargetMode="External"/><Relationship Id="rId2" Type="http://schemas.openxmlformats.org/officeDocument/2006/relationships/hyperlink" Target="https://github.com/HLRobotics/HL_Engine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gif"/><Relationship Id="rId4" Type="http://schemas.openxmlformats.org/officeDocument/2006/relationships/hyperlink" Target="https://github.com/HLRobotics/BOOM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github:https://github.com/HLRobotics/MATTBot_2021_Windows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E8CE-DA97-4180-AEA1-0B2D198EB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BOOMER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79B07-B7FC-4AB5-A2F5-A84201FC4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Open Source Quadruped Pet Robot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DD4D7-AB1F-4FC6-B2AF-38DFBDB33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40" y="459020"/>
            <a:ext cx="6081287" cy="3383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0F38D3-57C7-4F0B-ADFF-3EF1C2504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191" y="4736962"/>
            <a:ext cx="2064787" cy="206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B93A-B208-4468-AC28-4CFCE7AD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Detection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14D8D9-F6B5-4DC4-9286-4626AF458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632935"/>
              </p:ext>
            </p:extLst>
          </p:nvPr>
        </p:nvGraphicFramePr>
        <p:xfrm>
          <a:off x="1262063" y="1828800"/>
          <a:ext cx="483393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6FC291F-19FC-48F9-8ECD-663309FCC9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26" y="1650034"/>
            <a:ext cx="4530104" cy="4530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0B94B-5CDA-4D72-A66D-E7D2BC227A84}"/>
              </a:ext>
            </a:extLst>
          </p:cNvPr>
          <p:cNvSpPr txBox="1"/>
          <p:nvPr/>
        </p:nvSpPr>
        <p:spPr>
          <a:xfrm>
            <a:off x="2024743" y="6180138"/>
            <a:ext cx="860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8"/>
              </a:rPr>
              <a:t>https://github.com/HLRobotics/HL_Engine.git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7485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307B-CBF4-4B6E-823E-D1DF2D20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88" y="692332"/>
            <a:ext cx="9692640" cy="1325562"/>
          </a:xfrm>
        </p:spPr>
        <p:txBody>
          <a:bodyPr/>
          <a:lstStyle/>
          <a:p>
            <a:r>
              <a:rPr lang="en-US" dirty="0"/>
              <a:t>Linux BT Communication </a:t>
            </a:r>
            <a:r>
              <a:rPr lang="en-US" dirty="0" err="1"/>
              <a:t>HL_Engine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5B877-FE3C-4788-B213-52D9036E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804" y="2453335"/>
            <a:ext cx="10366310" cy="2407913"/>
          </a:xfrm>
        </p:spPr>
      </p:pic>
    </p:spTree>
    <p:extLst>
      <p:ext uri="{BB962C8B-B14F-4D97-AF65-F5344CB8AC3E}">
        <p14:creationId xmlns:p14="http://schemas.microsoft.com/office/powerpoint/2010/main" val="366784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FCF3-9289-4976-8207-775EF3CB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CBAEFA-AA13-4AC4-92FD-6BF94ED9C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88792"/>
            <a:ext cx="8594725" cy="4031353"/>
          </a:xfrm>
        </p:spPr>
      </p:pic>
    </p:spTree>
    <p:extLst>
      <p:ext uri="{BB962C8B-B14F-4D97-AF65-F5344CB8AC3E}">
        <p14:creationId xmlns:p14="http://schemas.microsoft.com/office/powerpoint/2010/main" val="400018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C8EC-8D83-4123-A77A-1C7E72D0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FED1-3A66-47C5-B44C-B6062F37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https://github.com/HLRobotics/HL_Engine.git</a:t>
            </a:r>
            <a:endParaRPr lang="en-IN" dirty="0"/>
          </a:p>
          <a:p>
            <a:r>
              <a:rPr lang="en-IN" dirty="0">
                <a:hlinkClick r:id="rId3"/>
              </a:rPr>
              <a:t>https://github.com/HLRobotics/MATTBot_2021</a:t>
            </a:r>
            <a:endParaRPr lang="en-IN" dirty="0"/>
          </a:p>
          <a:p>
            <a:r>
              <a:rPr lang="en-IN" dirty="0">
                <a:hlinkClick r:id="rId4"/>
              </a:rPr>
              <a:t>https://github.com/HLRobotics/BOOMER</a:t>
            </a:r>
            <a:endParaRPr lang="en-IN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9672B8AA-2C61-42A0-923B-664B445A8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08" y="3181587"/>
            <a:ext cx="4835229" cy="2659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30DFD3A-34AD-4390-908C-19A58274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454" y="2575250"/>
            <a:ext cx="3676260" cy="36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41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72FE-21EE-46E4-9CAD-BBD9C084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(contact:+91-9656659490)</a:t>
            </a:r>
            <a:endParaRPr lang="en-IN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D792502-6DB7-4490-AB91-D45A36524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8528760" cy="4690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400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341F-659E-405C-8C58-64D61707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Akhil P Jacob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DBDA-FC06-4F53-9402-B19A78E6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Robotics Research Engineer and Enthusiast</a:t>
            </a:r>
          </a:p>
          <a:p>
            <a:r>
              <a:rPr lang="en-US" sz="2000" dirty="0">
                <a:solidFill>
                  <a:srgbClr val="7030A0"/>
                </a:solidFill>
              </a:rPr>
              <a:t>Electronics and Communication Engineer</a:t>
            </a:r>
          </a:p>
          <a:p>
            <a:r>
              <a:rPr lang="en-US" sz="2000" dirty="0">
                <a:solidFill>
                  <a:srgbClr val="7030A0"/>
                </a:solidFill>
              </a:rPr>
              <a:t>Coordinate Robot Guidance System</a:t>
            </a:r>
          </a:p>
          <a:p>
            <a:r>
              <a:rPr lang="en-US" sz="2000" dirty="0">
                <a:solidFill>
                  <a:srgbClr val="7030A0"/>
                </a:solidFill>
              </a:rPr>
              <a:t>Low cost Robotics and Solutions</a:t>
            </a:r>
          </a:p>
          <a:p>
            <a:r>
              <a:rPr lang="en-US" sz="2000" dirty="0">
                <a:solidFill>
                  <a:srgbClr val="7030A0"/>
                </a:solidFill>
              </a:rPr>
              <a:t>Developed HL Engine</a:t>
            </a:r>
          </a:p>
          <a:p>
            <a:r>
              <a:rPr lang="en-US" sz="2000" dirty="0">
                <a:solidFill>
                  <a:srgbClr val="7030A0"/>
                </a:solidFill>
              </a:rPr>
              <a:t>Robotic Arms</a:t>
            </a:r>
          </a:p>
          <a:p>
            <a:r>
              <a:rPr lang="en-US" sz="2000" dirty="0">
                <a:solidFill>
                  <a:srgbClr val="7030A0"/>
                </a:solidFill>
              </a:rPr>
              <a:t>Mentor at Kerala Police Academy, Robo cup Jr 2019, NASA Space App challenge 2021 represented UAE.</a:t>
            </a:r>
            <a:endParaRPr lang="en-IN" sz="2000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6EF17-1C8C-4340-81B2-394E84D03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507" y="858416"/>
            <a:ext cx="3025600" cy="30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9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41CB-9799-46A0-8AF4-92CF0CD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Boomer ?</a:t>
            </a:r>
            <a:endParaRPr lang="en-IN" dirty="0"/>
          </a:p>
        </p:txBody>
      </p:sp>
      <p:pic>
        <p:nvPicPr>
          <p:cNvPr id="1026" name="Picture 2" descr="Tips on how to de-stress by Mandana Jahangirian – University Village">
            <a:extLst>
              <a:ext uri="{FF2B5EF4-FFF2-40B4-BE49-F238E27FC236}">
                <a16:creationId xmlns:a16="http://schemas.microsoft.com/office/drawing/2014/main" id="{6D762692-8E72-447D-96D5-4474B0D45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5" y="1691322"/>
            <a:ext cx="7541357" cy="44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0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9DBC-2AEB-413F-8260-0BD4ED32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 Bot 2021 &amp; 2020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93EE9-B219-4C08-981B-B193C28CC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8" cy="43513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Virtual Technical Assistant for programmers.</a:t>
            </a:r>
          </a:p>
          <a:p>
            <a:r>
              <a:rPr lang="en-US" dirty="0"/>
              <a:t>Reminders</a:t>
            </a:r>
          </a:p>
          <a:p>
            <a:r>
              <a:rPr lang="en-US" dirty="0"/>
              <a:t>Messengers with end to end encryption</a:t>
            </a:r>
          </a:p>
          <a:p>
            <a:r>
              <a:rPr lang="en-US" dirty="0"/>
              <a:t>MATT Ware to control Household electrical equipment's like fan and light with brightness control over Wi-Fi.</a:t>
            </a:r>
          </a:p>
          <a:p>
            <a:r>
              <a:rPr lang="en-US" dirty="0"/>
              <a:t>Personalize wishes and Reminders to take water, food and tablets regularly.</a:t>
            </a:r>
          </a:p>
          <a:p>
            <a:r>
              <a:rPr lang="en-US" dirty="0" err="1">
                <a:hlinkClick r:id="rId2"/>
              </a:rPr>
              <a:t>Github:https</a:t>
            </a:r>
            <a:r>
              <a:rPr lang="en-US" dirty="0">
                <a:hlinkClick r:id="rId2"/>
              </a:rPr>
              <a:t>://github.com/</a:t>
            </a:r>
            <a:r>
              <a:rPr lang="en-US" dirty="0" err="1">
                <a:hlinkClick r:id="rId2"/>
              </a:rPr>
              <a:t>HLRobotics</a:t>
            </a:r>
            <a:r>
              <a:rPr lang="en-US" dirty="0">
                <a:hlinkClick r:id="rId2"/>
              </a:rPr>
              <a:t>/MATTBot_2021_Windows.git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(Executable Windows)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8E329-C58E-40CC-9D6F-DBE9374C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1322"/>
            <a:ext cx="5181600" cy="3371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1C0B5-F62D-41A8-89C6-B67BF0DE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812" y="4004468"/>
            <a:ext cx="25527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0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3E8D-7F47-4E59-A9FE-A5A69D8C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Stress Buster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D0BE-2C60-48FB-A8EC-4DE7B5298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8" cy="435133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Reduce Stress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Aid Mental health</a:t>
            </a:r>
          </a:p>
          <a:p>
            <a:r>
              <a:rPr lang="en-US" sz="2400" dirty="0">
                <a:solidFill>
                  <a:srgbClr val="7030A0"/>
                </a:solidFill>
              </a:rPr>
              <a:t>Owning a Digital Pet in the workbench without spoiling table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Support at work</a:t>
            </a:r>
          </a:p>
          <a:p>
            <a:r>
              <a:rPr lang="en-US" sz="2400" dirty="0">
                <a:solidFill>
                  <a:srgbClr val="7030A0"/>
                </a:solidFill>
              </a:rPr>
              <a:t>Physical Presence</a:t>
            </a:r>
            <a:endParaRPr lang="en-IN" sz="2400" dirty="0">
              <a:solidFill>
                <a:srgbClr val="7030A0"/>
              </a:solidFill>
            </a:endParaRPr>
          </a:p>
        </p:txBody>
      </p:sp>
      <p:pic>
        <p:nvPicPr>
          <p:cNvPr id="4" name="Picture 4" descr="Coronavirus and mental health tips | Mental Health Foundation">
            <a:extLst>
              <a:ext uri="{FF2B5EF4-FFF2-40B4-BE49-F238E27FC236}">
                <a16:creationId xmlns:a16="http://schemas.microsoft.com/office/drawing/2014/main" id="{B2D54267-212E-4E65-B471-908EB53A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154" y="2189791"/>
            <a:ext cx="4959750" cy="32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60F1-F2EC-4240-BD97-4A9E7CD5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Available in Market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8DEE9-A0FC-4026-B0F7-499834B3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1061450" cy="3265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EMO</a:t>
            </a:r>
            <a:endParaRPr lang="en-I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25F168F-C591-4BF7-BF90-E379E7BAF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31" y="1898779"/>
            <a:ext cx="6477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9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5130-9EBF-4805-9A6C-FE7D3DF1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FB303-BABD-44F6-B268-D04FCE0D6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9070" y="2060871"/>
            <a:ext cx="8488161" cy="4119266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Open Source</a:t>
            </a:r>
          </a:p>
          <a:p>
            <a:r>
              <a:rPr lang="en-US" dirty="0">
                <a:solidFill>
                  <a:srgbClr val="7030A0"/>
                </a:solidFill>
              </a:rPr>
              <a:t>Cheap and Easily Available components</a:t>
            </a:r>
          </a:p>
          <a:p>
            <a:r>
              <a:rPr lang="en-US" dirty="0">
                <a:solidFill>
                  <a:srgbClr val="7030A0"/>
                </a:solidFill>
              </a:rPr>
              <a:t>Simple Algorithms</a:t>
            </a:r>
          </a:p>
          <a:p>
            <a:r>
              <a:rPr lang="en-US" dirty="0">
                <a:solidFill>
                  <a:srgbClr val="7030A0"/>
                </a:solidFill>
              </a:rPr>
              <a:t>Cheap Communication Protocols</a:t>
            </a:r>
          </a:p>
          <a:p>
            <a:r>
              <a:rPr lang="en-US" dirty="0">
                <a:solidFill>
                  <a:srgbClr val="7030A0"/>
                </a:solidFill>
              </a:rPr>
              <a:t>Interactive</a:t>
            </a:r>
          </a:p>
          <a:p>
            <a:r>
              <a:rPr lang="en-US" dirty="0">
                <a:solidFill>
                  <a:srgbClr val="7030A0"/>
                </a:solidFill>
              </a:rPr>
              <a:t>ARM based development board</a:t>
            </a:r>
          </a:p>
          <a:p>
            <a:r>
              <a:rPr lang="en-US" dirty="0">
                <a:solidFill>
                  <a:srgbClr val="7030A0"/>
                </a:solidFill>
              </a:rPr>
              <a:t>Micro python supported</a:t>
            </a:r>
          </a:p>
          <a:p>
            <a:r>
              <a:rPr lang="en-US" dirty="0">
                <a:solidFill>
                  <a:srgbClr val="7030A0"/>
                </a:solidFill>
              </a:rPr>
              <a:t>Simple Environmental Awareness sensors</a:t>
            </a:r>
          </a:p>
          <a:p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CDC1BA-EDCD-41AC-BA24-31E8837C9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62" y="1810139"/>
            <a:ext cx="3676260" cy="36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98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F8D-E25A-409F-A192-75ED6FE3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D372D7-99D7-43E1-92E3-22A3A52EF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8528760" cy="4690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652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67DF-0D06-480B-B490-C25D3DDC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Used</a:t>
            </a:r>
            <a:endParaRPr lang="en-IN" dirty="0"/>
          </a:p>
        </p:txBody>
      </p:sp>
      <p:pic>
        <p:nvPicPr>
          <p:cNvPr id="5122" name="Picture 2" descr="RASPBERRY PI PICO - Raspberry-pi - Raspberry Pi Pico Board, RP2040, 32 bit">
            <a:extLst>
              <a:ext uri="{FF2B5EF4-FFF2-40B4-BE49-F238E27FC236}">
                <a16:creationId xmlns:a16="http://schemas.microsoft.com/office/drawing/2014/main" id="{0C88CDEE-7BED-4DFC-84AC-6A3404F55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2460" y="1885870"/>
            <a:ext cx="5154456" cy="283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EEROBOT Infrared (IR) Proximity/Obstacle Detecting Sensor Module :  Amazon.in: Industrial &amp;amp; Scientific">
            <a:extLst>
              <a:ext uri="{FF2B5EF4-FFF2-40B4-BE49-F238E27FC236}">
                <a16:creationId xmlns:a16="http://schemas.microsoft.com/office/drawing/2014/main" id="{2A69C6D0-D2D9-496C-88C6-682FB721E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60" y="1203960"/>
            <a:ext cx="2667935" cy="26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w to Use an OLED Screen (128 per 64) - Arduino Project Hub">
            <a:extLst>
              <a:ext uri="{FF2B5EF4-FFF2-40B4-BE49-F238E27FC236}">
                <a16:creationId xmlns:a16="http://schemas.microsoft.com/office/drawing/2014/main" id="{E27D78D8-2B1B-4F8D-94EB-3298CAEC6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18" y="4635353"/>
            <a:ext cx="2303884" cy="172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uy DC-DC LM2596 Buck Converter Step down Module Online | Robu.in">
            <a:extLst>
              <a:ext uri="{FF2B5EF4-FFF2-40B4-BE49-F238E27FC236}">
                <a16:creationId xmlns:a16="http://schemas.microsoft.com/office/drawing/2014/main" id="{773F3497-A08A-4560-BC56-9698BC29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45" y="4291774"/>
            <a:ext cx="4170784" cy="241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G90 9G Servo Motor, 15 G, Guru Kirpa Electronics | ID: 14077708788">
            <a:extLst>
              <a:ext uri="{FF2B5EF4-FFF2-40B4-BE49-F238E27FC236}">
                <a16:creationId xmlns:a16="http://schemas.microsoft.com/office/drawing/2014/main" id="{EF2B5F70-6FBB-41DA-A0B0-5DF6E6FD8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627" y="3668760"/>
            <a:ext cx="2303838" cy="208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45585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124</TotalTime>
  <Words>252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Schoolbook</vt:lpstr>
      <vt:lpstr>Wingdings 2</vt:lpstr>
      <vt:lpstr>View</vt:lpstr>
      <vt:lpstr>BOOMER</vt:lpstr>
      <vt:lpstr>Akhil P Jacob</vt:lpstr>
      <vt:lpstr>Why Boomer ?</vt:lpstr>
      <vt:lpstr>MATT Bot 2021 &amp; 2020</vt:lpstr>
      <vt:lpstr>Open Source Stress Buster</vt:lpstr>
      <vt:lpstr>Currently Available in Market</vt:lpstr>
      <vt:lpstr>Problem Statements</vt:lpstr>
      <vt:lpstr>Solution</vt:lpstr>
      <vt:lpstr>Components Used</vt:lpstr>
      <vt:lpstr>Emotion Detection</vt:lpstr>
      <vt:lpstr>Linux BT Communication HL_Engine</vt:lpstr>
      <vt:lpstr>Algorithm</vt:lpstr>
      <vt:lpstr>GitHub Repos</vt:lpstr>
      <vt:lpstr>Thanks (contact:+91-9656659490)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BOOMER</dc:title>
  <dc:creator>AKHIL P. JACOB</dc:creator>
  <cp:lastModifiedBy>AKHIL P. JACOB</cp:lastModifiedBy>
  <cp:revision>3</cp:revision>
  <cp:lastPrinted>2022-01-23T04:30:58Z</cp:lastPrinted>
  <dcterms:created xsi:type="dcterms:W3CDTF">2022-01-23T02:29:24Z</dcterms:created>
  <dcterms:modified xsi:type="dcterms:W3CDTF">2022-01-23T04:35:14Z</dcterms:modified>
</cp:coreProperties>
</file>